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1" r:id="rId3"/>
    <p:sldId id="269" r:id="rId4"/>
    <p:sldId id="268" r:id="rId5"/>
    <p:sldId id="262" r:id="rId6"/>
    <p:sldId id="267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54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7B1C-E246-4F32-924E-726E1B5E0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0AB08-1C80-42C9-886D-6727E90BF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C6E70-D33E-469C-BA24-CE2F28F12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C931-9D8B-463A-BD37-F9F89133806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7EFEC-66B0-434A-ABE9-87DD67795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7328-111E-49DE-9D17-BF6909755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94B4-06CB-4D3B-8A33-876ED9360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77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DE98A-6A4F-49B2-A0B4-16F0955B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F912BC-B4CF-4146-A9C5-A603FBB68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BA2F9-17F6-4B9E-BF20-05ACC254F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C931-9D8B-463A-BD37-F9F89133806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9771D-38FB-41E8-8F94-AD10924B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45426-84E5-48A7-B886-508484C1D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94B4-06CB-4D3B-8A33-876ED9360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7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490B20-71B0-44CA-863B-1EBE1A08A3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7A9ACB-0425-4288-811A-5DD26425CB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47455-2EB9-4F0F-BDBD-2848FCAF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C931-9D8B-463A-BD37-F9F89133806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65B7D-FB98-42A0-976D-3695C575C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948BA-A759-411E-AB6A-52BD27B89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94B4-06CB-4D3B-8A33-876ED9360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03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B6A6-EFDF-415F-B30A-E643F3C08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1C2AB-02D2-4839-B953-BDE7FB374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61080-3C6E-4F0A-94E4-76514A72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C931-9D8B-463A-BD37-F9F89133806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EA6D5-E033-4E32-B4C8-ADEFA9D33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2D851-36B7-4BFB-A013-73EFCEFA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94B4-06CB-4D3B-8A33-876ED9360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28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377E-528B-442D-B64A-BEA925680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A0A45-0541-4201-B52D-0C7FD4756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2B3FE-C0CF-4F42-A047-8D839B3C3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C931-9D8B-463A-BD37-F9F89133806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8DB07-0646-41FC-96EE-3EFB05221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7D046-586D-493A-A688-15E3BA9F1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94B4-06CB-4D3B-8A33-876ED9360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23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8536-135E-43EB-AE52-369CC654A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0E04D-FD8C-4E80-A011-E3A94FF75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2A6EA-CE36-440B-8615-9E40DDE6D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375A1-F66D-4F1B-BFA0-19B6C74C2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C931-9D8B-463A-BD37-F9F89133806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E2F9B-885B-444A-B822-34A4C528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67D57-FA16-4237-A549-6B3FE7C4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94B4-06CB-4D3B-8A33-876ED9360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827B-CF59-4002-8579-4FC47066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34C77-3ED7-461D-9F16-945C03EAB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007F6-F911-4C9B-8AD1-C4BF8EFE6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FE3DD-F02F-49A4-BF26-CC0B0C9EB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64844B-1E1F-4354-9FDC-518B598674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97E22D-3043-4B9F-8F49-7715E1B43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C931-9D8B-463A-BD37-F9F89133806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A70DEC-17DD-480B-BE37-E6ADC381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D39C58-E22A-478D-A18C-94E037BC2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94B4-06CB-4D3B-8A33-876ED9360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09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6BA4-68AF-4682-B0BA-F5768F03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D36A6F-6CB7-4F58-A194-7043D1AB0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C931-9D8B-463A-BD37-F9F89133806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37C49-37A9-4194-BCD6-7BFDFE5A5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993D4-C1CC-42BE-B071-42A61A60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94B4-06CB-4D3B-8A33-876ED9360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05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DB77AD-8E80-4500-88FD-074959600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C931-9D8B-463A-BD37-F9F89133806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F0AB8-7259-431E-B220-1737B858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4C658-D6A5-4AAD-8044-15FE38B71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94B4-06CB-4D3B-8A33-876ED9360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05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8D0AD-B011-47DE-89C5-3AA45643A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F3D23-5382-4AA3-BC2F-0F7D71B77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336C7-B90B-4ADD-8AFE-43F8DBB70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552A9-16DF-4D2C-95A9-E9E62327D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C931-9D8B-463A-BD37-F9F89133806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6D79E-64A1-4A98-9A91-F62D91A4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960D3-4C6E-4FE3-A614-7F3D789F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94B4-06CB-4D3B-8A33-876ED9360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76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69AF-2DA3-4BE0-99B8-E8D72B9D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8B8007-6902-4971-95F8-05DB670643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CDAA59-F2B9-4AD1-A5D3-784609804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87298-F646-4309-9EEB-D3A45EE80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C931-9D8B-463A-BD37-F9F89133806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4DC9D-DC67-4848-B0B5-237979DC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798DC-EA97-454E-A557-2AD9D34F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94B4-06CB-4D3B-8A33-876ED9360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05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6B4A2B-0B0D-4505-B0A8-404071C3C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C42C7-9CB7-4315-9A40-F8C8AEEAD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246B4-0CF1-4847-934A-BCD37FA2E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AC931-9D8B-463A-BD37-F9F89133806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07C7-CF07-4989-8538-746A95FBA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8ACB9-42F9-4AA1-A36C-38F669CE0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194B4-06CB-4D3B-8A33-876ED9360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99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C35626-9575-4653-9A12-2BF2E362C525}"/>
              </a:ext>
            </a:extLst>
          </p:cNvPr>
          <p:cNvSpPr/>
          <p:nvPr/>
        </p:nvSpPr>
        <p:spPr>
          <a:xfrm>
            <a:off x="4837813" y="2286000"/>
            <a:ext cx="2516373" cy="187133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A9EC1-3B68-4A5B-B0D1-D0C5ED442AF7}"/>
              </a:ext>
            </a:extLst>
          </p:cNvPr>
          <p:cNvSpPr txBox="1"/>
          <p:nvPr/>
        </p:nvSpPr>
        <p:spPr>
          <a:xfrm>
            <a:off x="5302101" y="2760000"/>
            <a:ext cx="1587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Design a business card using Canva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ED21A05E-990D-4338-AFAB-FF7924A0182F}"/>
              </a:ext>
            </a:extLst>
          </p:cNvPr>
          <p:cNvSpPr/>
          <p:nvPr/>
        </p:nvSpPr>
        <p:spPr>
          <a:xfrm>
            <a:off x="10552813" y="648585"/>
            <a:ext cx="1541721" cy="1084521"/>
          </a:xfrm>
          <a:prstGeom prst="upArrowCallou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Login or sign up for a Canva account</a:t>
            </a:r>
          </a:p>
        </p:txBody>
      </p:sp>
    </p:spTree>
    <p:extLst>
      <p:ext uri="{BB962C8B-B14F-4D97-AF65-F5344CB8AC3E}">
        <p14:creationId xmlns:p14="http://schemas.microsoft.com/office/powerpoint/2010/main" val="311490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llout: Up Arrow 7">
            <a:extLst>
              <a:ext uri="{FF2B5EF4-FFF2-40B4-BE49-F238E27FC236}">
                <a16:creationId xmlns:a16="http://schemas.microsoft.com/office/drawing/2014/main" id="{B89C96F3-7CE1-4666-AFAB-E69DAA3BE716}"/>
              </a:ext>
            </a:extLst>
          </p:cNvPr>
          <p:cNvSpPr/>
          <p:nvPr/>
        </p:nvSpPr>
        <p:spPr>
          <a:xfrm>
            <a:off x="7033437" y="382771"/>
            <a:ext cx="2153093" cy="1265276"/>
          </a:xfrm>
          <a:prstGeom prst="upArrowCallou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Start typing project keywords in the search bar to generate a specific template</a:t>
            </a:r>
          </a:p>
        </p:txBody>
      </p:sp>
    </p:spTree>
    <p:extLst>
      <p:ext uri="{BB962C8B-B14F-4D97-AF65-F5344CB8AC3E}">
        <p14:creationId xmlns:p14="http://schemas.microsoft.com/office/powerpoint/2010/main" val="3265182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llout: Right Arrow 5">
            <a:extLst>
              <a:ext uri="{FF2B5EF4-FFF2-40B4-BE49-F238E27FC236}">
                <a16:creationId xmlns:a16="http://schemas.microsoft.com/office/drawing/2014/main" id="{060A1E9D-D9D3-4558-A84D-323115FF0A65}"/>
              </a:ext>
            </a:extLst>
          </p:cNvPr>
          <p:cNvSpPr/>
          <p:nvPr/>
        </p:nvSpPr>
        <p:spPr>
          <a:xfrm>
            <a:off x="5968408" y="1254641"/>
            <a:ext cx="2112335" cy="2317899"/>
          </a:xfrm>
          <a:prstGeom prst="rightArrowCallou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the purple button to select a template</a:t>
            </a:r>
          </a:p>
        </p:txBody>
      </p:sp>
    </p:spTree>
    <p:extLst>
      <p:ext uri="{BB962C8B-B14F-4D97-AF65-F5344CB8AC3E}">
        <p14:creationId xmlns:p14="http://schemas.microsoft.com/office/powerpoint/2010/main" val="2751948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llout: Left Arrow 3">
            <a:extLst>
              <a:ext uri="{FF2B5EF4-FFF2-40B4-BE49-F238E27FC236}">
                <a16:creationId xmlns:a16="http://schemas.microsoft.com/office/drawing/2014/main" id="{6A3AA164-04F1-4E30-9046-568EB7FA45EA}"/>
              </a:ext>
            </a:extLst>
          </p:cNvPr>
          <p:cNvSpPr/>
          <p:nvPr/>
        </p:nvSpPr>
        <p:spPr>
          <a:xfrm>
            <a:off x="297712" y="2137144"/>
            <a:ext cx="2126511" cy="2339163"/>
          </a:xfrm>
          <a:prstGeom prst="leftArrowCallout">
            <a:avLst>
              <a:gd name="adj1" fmla="val 18302"/>
              <a:gd name="adj2" fmla="val 25484"/>
              <a:gd name="adj3" fmla="val 25000"/>
              <a:gd name="adj4" fmla="val 6861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 the design modifiers in the side panel to add personal touches and modify the look of your business card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F41809-8FFE-4682-A1AF-08F49303CECE}"/>
              </a:ext>
            </a:extLst>
          </p:cNvPr>
          <p:cNvSpPr/>
          <p:nvPr/>
        </p:nvSpPr>
        <p:spPr>
          <a:xfrm>
            <a:off x="9835116" y="4859079"/>
            <a:ext cx="1605516" cy="160551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Individual project layers and items can be selected and changed in the editing workspace</a:t>
            </a:r>
          </a:p>
        </p:txBody>
      </p:sp>
    </p:spTree>
    <p:extLst>
      <p:ext uri="{BB962C8B-B14F-4D97-AF65-F5344CB8AC3E}">
        <p14:creationId xmlns:p14="http://schemas.microsoft.com/office/powerpoint/2010/main" val="328209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llout: Left Arrow 6">
            <a:extLst>
              <a:ext uri="{FF2B5EF4-FFF2-40B4-BE49-F238E27FC236}">
                <a16:creationId xmlns:a16="http://schemas.microsoft.com/office/drawing/2014/main" id="{B3900AB8-7A54-4B79-99D4-9B136C2CA526}"/>
              </a:ext>
            </a:extLst>
          </p:cNvPr>
          <p:cNvSpPr/>
          <p:nvPr/>
        </p:nvSpPr>
        <p:spPr>
          <a:xfrm>
            <a:off x="9845748" y="3955312"/>
            <a:ext cx="2286000" cy="2806996"/>
          </a:xfrm>
          <a:prstGeom prst="leftArrowCallou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Visually synchronize an entire design with a custom embedded image: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Right click on the custom image and select </a:t>
            </a:r>
            <a:r>
              <a:rPr lang="en-US" sz="1600" i="1" dirty="0">
                <a:solidFill>
                  <a:schemeClr val="tx1"/>
                </a:solidFill>
              </a:rPr>
              <a:t>Apply colors to page.</a:t>
            </a:r>
          </a:p>
        </p:txBody>
      </p:sp>
    </p:spTree>
    <p:extLst>
      <p:ext uri="{BB962C8B-B14F-4D97-AF65-F5344CB8AC3E}">
        <p14:creationId xmlns:p14="http://schemas.microsoft.com/office/powerpoint/2010/main" val="2523143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llout: Down Arrow 3">
            <a:extLst>
              <a:ext uri="{FF2B5EF4-FFF2-40B4-BE49-F238E27FC236}">
                <a16:creationId xmlns:a16="http://schemas.microsoft.com/office/drawing/2014/main" id="{1CBD1395-E741-4494-A3DA-49DD3F6ABCA5}"/>
              </a:ext>
            </a:extLst>
          </p:cNvPr>
          <p:cNvSpPr/>
          <p:nvPr/>
        </p:nvSpPr>
        <p:spPr>
          <a:xfrm>
            <a:off x="3264195" y="4667693"/>
            <a:ext cx="2190307" cy="1286539"/>
          </a:xfrm>
          <a:prstGeom prst="downArrowCallou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Add a reverse side to your card, design duplicates, or start designing a blank card</a:t>
            </a:r>
          </a:p>
        </p:txBody>
      </p:sp>
    </p:spTree>
    <p:extLst>
      <p:ext uri="{BB962C8B-B14F-4D97-AF65-F5344CB8AC3E}">
        <p14:creationId xmlns:p14="http://schemas.microsoft.com/office/powerpoint/2010/main" val="3921529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27FC61E-BFE9-41E6-A45F-EF94E2DB179A}"/>
              </a:ext>
            </a:extLst>
          </p:cNvPr>
          <p:cNvSpPr/>
          <p:nvPr/>
        </p:nvSpPr>
        <p:spPr>
          <a:xfrm>
            <a:off x="7666075" y="808075"/>
            <a:ext cx="1669312" cy="175437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Export your business card for professional printing or save as a PDF to your computer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A1D76405-F39D-452C-8A5B-547BD58DCAD4}"/>
              </a:ext>
            </a:extLst>
          </p:cNvPr>
          <p:cNvSpPr/>
          <p:nvPr/>
        </p:nvSpPr>
        <p:spPr>
          <a:xfrm>
            <a:off x="11695815" y="308345"/>
            <a:ext cx="265814" cy="329609"/>
          </a:xfrm>
          <a:prstGeom prst="up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93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125</Words>
  <Application>Microsoft Office PowerPoint</Application>
  <PresentationFormat>Widescreen</PresentationFormat>
  <Paragraphs>10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Hillary Iantosca</dc:creator>
  <cp:lastModifiedBy>Windows User</cp:lastModifiedBy>
  <cp:revision>11</cp:revision>
  <dcterms:created xsi:type="dcterms:W3CDTF">2024-02-22T18:59:01Z</dcterms:created>
  <dcterms:modified xsi:type="dcterms:W3CDTF">2024-02-22T20:24:56Z</dcterms:modified>
</cp:coreProperties>
</file>